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77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46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12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4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32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44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15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32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71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56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25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43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2406-4DD7-4D79-B9BF-B928B7C70BF6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D099F-503C-4902-A8F8-1B096D51E3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11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335" y="1136077"/>
            <a:ext cx="6982374" cy="216001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90" y="1136077"/>
            <a:ext cx="4567184" cy="4597974"/>
          </a:xfrm>
          <a:prstGeom prst="rect">
            <a:avLst/>
          </a:prstGeom>
        </p:spPr>
      </p:pic>
      <p:sp>
        <p:nvSpPr>
          <p:cNvPr id="6" name="Retângulo de cantos arredondados 5"/>
          <p:cNvSpPr/>
          <p:nvPr/>
        </p:nvSpPr>
        <p:spPr>
          <a:xfrm>
            <a:off x="6543268" y="3762373"/>
            <a:ext cx="4200932" cy="16859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543268" y="4251393"/>
            <a:ext cx="40485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100" b="1" dirty="0" smtClean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Acesse o </a:t>
            </a:r>
            <a:r>
              <a:rPr lang="pt-BR" sz="2100" b="1" dirty="0" smtClean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questionário</a:t>
            </a:r>
            <a:endParaRPr lang="pt-BR" sz="2100" b="1" u="sng" dirty="0">
              <a:solidFill>
                <a:srgbClr val="E7E6E6">
                  <a:lumMod val="10000"/>
                </a:srgb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2100" b="1" dirty="0" smtClean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</a:t>
            </a:r>
            <a:r>
              <a:rPr lang="pt-BR" sz="2100" b="1" dirty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1º </a:t>
            </a:r>
            <a:r>
              <a:rPr lang="pt-BR" sz="2100" b="1" dirty="0" smtClean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</a:t>
            </a:r>
            <a:r>
              <a:rPr lang="pt-BR" sz="2100" b="1" dirty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 </a:t>
            </a:r>
            <a:r>
              <a:rPr lang="pt-BR" sz="2100" b="1" dirty="0" smtClean="0">
                <a:solidFill>
                  <a:srgbClr val="E7E6E6">
                    <a:lumMod val="10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outubro de 2019</a:t>
            </a: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279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3</cp:revision>
  <dcterms:created xsi:type="dcterms:W3CDTF">2019-09-03T14:47:22Z</dcterms:created>
  <dcterms:modified xsi:type="dcterms:W3CDTF">2019-09-03T16:02:59Z</dcterms:modified>
</cp:coreProperties>
</file>