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4" autoAdjust="0"/>
    <p:restoredTop sz="94434" autoAdjust="0"/>
  </p:normalViewPr>
  <p:slideViewPr>
    <p:cSldViewPr snapToGrid="0">
      <p:cViewPr>
        <p:scale>
          <a:sx n="50" d="100"/>
          <a:sy n="50" d="100"/>
        </p:scale>
        <p:origin x="18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C11-EC98-4D27-A3F6-14E1D7031EF9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1A41-BF1D-45CF-B152-516EBCD355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60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C11-EC98-4D27-A3F6-14E1D7031EF9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1A41-BF1D-45CF-B152-516EBCD355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71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C11-EC98-4D27-A3F6-14E1D7031EF9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1A41-BF1D-45CF-B152-516EBCD355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C11-EC98-4D27-A3F6-14E1D7031EF9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1A41-BF1D-45CF-B152-516EBCD355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99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C11-EC98-4D27-A3F6-14E1D7031EF9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1A41-BF1D-45CF-B152-516EBCD355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96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C11-EC98-4D27-A3F6-14E1D7031EF9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1A41-BF1D-45CF-B152-516EBCD355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45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C11-EC98-4D27-A3F6-14E1D7031EF9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1A41-BF1D-45CF-B152-516EBCD355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33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C11-EC98-4D27-A3F6-14E1D7031EF9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1A41-BF1D-45CF-B152-516EBCD355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48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C11-EC98-4D27-A3F6-14E1D7031EF9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1A41-BF1D-45CF-B152-516EBCD355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08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C11-EC98-4D27-A3F6-14E1D7031EF9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1A41-BF1D-45CF-B152-516EBCD355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49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C11-EC98-4D27-A3F6-14E1D7031EF9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1A41-BF1D-45CF-B152-516EBCD355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82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DC11-EC98-4D27-A3F6-14E1D7031EF9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D1A41-BF1D-45CF-B152-516EBCD355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74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1851208" y="7115175"/>
            <a:ext cx="3119717" cy="10040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514532" y="7263255"/>
            <a:ext cx="37930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000" b="1" dirty="0" smtClean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Acesse o questionário</a:t>
            </a:r>
            <a:endParaRPr lang="pt-BR" sz="2000" b="1" u="sng" dirty="0">
              <a:solidFill>
                <a:srgbClr val="E7E6E6">
                  <a:lumMod val="10000"/>
                </a:srgb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2000" b="1" dirty="0" smtClean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</a:t>
            </a:r>
            <a:r>
              <a:rPr lang="pt-BR" sz="2000" b="1" dirty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1º </a:t>
            </a:r>
            <a:r>
              <a:rPr lang="pt-BR" sz="2000" b="1" dirty="0" smtClean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 </a:t>
            </a:r>
            <a:r>
              <a:rPr lang="pt-BR" sz="2000" b="1" dirty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 </a:t>
            </a:r>
            <a:r>
              <a:rPr lang="pt-BR" sz="2000" b="1" dirty="0" smtClean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outubro de 2019</a:t>
            </a:r>
            <a:endParaRPr lang="pt-BR" sz="20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092" y="200025"/>
            <a:ext cx="5695950" cy="691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8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</TotalTime>
  <Words>11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17</cp:revision>
  <dcterms:created xsi:type="dcterms:W3CDTF">2019-08-29T19:53:31Z</dcterms:created>
  <dcterms:modified xsi:type="dcterms:W3CDTF">2019-09-03T16:02:01Z</dcterms:modified>
</cp:coreProperties>
</file>